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6" r:id="rId19"/>
    <p:sldId id="275" r:id="rId20"/>
    <p:sldId id="264" r:id="rId21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44"/>
  </p:normalViewPr>
  <p:slideViewPr>
    <p:cSldViewPr snapToGrid="0">
      <p:cViewPr varScale="1">
        <p:scale>
          <a:sx n="116" d="100"/>
          <a:sy n="11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E5ACC-D48C-B2E6-68BF-26FF23919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1CABA-4B33-D8F1-B1C0-83AD2266F0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54EE0-FFCB-0546-5DD7-CFF05D4B6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90C28-6A80-BDEF-0C82-2FF2B15A1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4E9CF-497D-33FE-0D75-A42547ED2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8749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0C315-B11E-69EA-FAA3-93BA72AC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BD9306-D84B-E03D-10FF-0D8E6213E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8F333-C161-279D-5806-60D14438D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D353A-15B1-E1EF-4AED-DB37E8D8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4C5D4-1CF6-85D2-989E-42FA8B48C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491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6FD4B5-A2C3-92C2-C021-DD8BD49D84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7F7108-561B-81E4-95DA-2263F4969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DE6BB-44EA-320B-F874-0A081E835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95856-F95C-C4CA-DEE5-0E4D6A63C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6787C-A583-4BB4-FEDF-8440CDA0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24186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7E599-0DB4-19AC-E07B-45D8C56F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7EC8D-C006-1128-32CD-BA85B06BD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13195-6C40-BE1C-826D-C0B154CFE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1AE97-1420-2A35-5C5B-738792A70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0FFBD-A08F-43B2-A7FD-097B3C396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2081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7EE90-45C9-048A-4239-96A405B52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D57FC-7F9D-2837-4341-62B5E9567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B8BE0-3717-6F19-9EA8-8ED8037D1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00ED2-E416-319B-BABB-3ECCA2E2D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F4657-37F9-1575-AFA1-F6BB0758D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8139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149D-A685-C53F-29C3-58FF34E6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D24B0-14C1-D7F3-95E9-9455962DAB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7EFBF-6D04-1B88-40AF-19359CD88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85D386-5F1A-9B96-A00D-04FC548F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C5FED-B18E-CFD1-F5AB-6645F5492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14A65-C359-D391-E7E5-D8120657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816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3E054-7FD1-8EBD-1491-40AEAC4D4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1AFFC-0957-FDF2-1E2C-3D537ED51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CCA26C-5947-80BB-DAF3-118D05B872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90B10F-6D0D-C5ED-E832-6CF4487B77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E520FB-3B88-402B-FB16-D617860E9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FA58F-AB02-2DB7-1FE5-43F3C7E3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DF1EF7-CD59-6822-102A-7D675600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C9A73-FA9A-A055-3FBC-44867637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75024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77009-4655-D863-F0C4-AD89596EE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D195B1-C460-0A49-1F7E-584E1AF0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0A76B6-F353-C916-2D6C-9A0FE6F73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47212D-C13E-B359-BCCF-7851F0952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6107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9510F-7085-CB5C-861A-4358F310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C73CE2-3090-61C0-1B99-CF6DF5552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00350-F6E8-702F-DDD2-7881EDDB2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933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44A0-4792-2F7C-A5ED-FE32AE093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1F874-63E3-6ECA-A75C-F6188650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C98BA-E994-4629-B2EE-24AA185E1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CF3F7-E387-0D0D-8BFD-0AEC2451E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BB3A2-337A-FA31-01F7-0A9ED61B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5800-7130-A9FF-CE30-203B23D7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3847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E5FFC-CEB5-4C16-1CF9-6BE2BD9F1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3AEF58-C3E2-E2FA-79BA-5989DB310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051CA4-95DC-59B0-B0D8-5F5990CC5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5E2A0-B6A3-8F46-C258-B0104A9EF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BBDFB-78D2-5233-1CDC-CBD74C82A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4B15D-8C69-45B3-71D3-20238EDFA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295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5DF934-8FD2-2033-2402-CE46C096F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8FE73-9E1A-6F74-0B0F-88568CB38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88D26-3AD3-34CF-33A5-9BD4199731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C5C6E-4E0E-904A-84FF-F5BB49C58DD8}" type="datetimeFigureOut">
              <a:rPr lang="en-CN" smtClean="0"/>
              <a:t>2024/1/1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F6213-3A23-6A5D-311A-E220ADBC4A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6C9B9-1735-D8AC-6D76-72429674C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44615-27E5-2048-825B-13AF5548A8B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331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calhost:9090/frontend/article/101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localhost:9090/frontend/popular_rank/daily/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:9090/frontend/user/101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znn16/DDBS-Fina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26FA2-D6A4-A8BE-575A-536ABC132B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Distributed Database Systems Course - Group Project 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115EE0-4A0A-E3B0-1AB5-78DC864D9E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Daniel</a:t>
            </a:r>
            <a:r>
              <a:rPr lang="zh-CN" altLang="en-US" dirty="0"/>
              <a:t> </a:t>
            </a:r>
            <a:r>
              <a:rPr lang="en-US" altLang="zh-CN" dirty="0"/>
              <a:t>Zhang-Li</a:t>
            </a:r>
          </a:p>
          <a:p>
            <a:r>
              <a:rPr lang="en-US" altLang="zh-CN" dirty="0"/>
              <a:t>2023380016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16582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957C-4F35-876C-51E6-BC13DED6A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Bulk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7D518-661D-CE2C-2A87-384150FBD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Bulk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FastDFS</a:t>
            </a:r>
            <a:endParaRPr lang="en-US" altLang="zh-CN" dirty="0"/>
          </a:p>
          <a:p>
            <a:pPr lvl="1"/>
            <a:r>
              <a:rPr lang="en-US" altLang="zh-CN" dirty="0" err="1"/>
              <a:t>FastDFS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b="1" dirty="0" err="1"/>
              <a:t>upload_file</a:t>
            </a:r>
            <a:r>
              <a:rPr lang="zh-CN" altLang="en-US" dirty="0"/>
              <a:t> </a:t>
            </a:r>
            <a:r>
              <a:rPr lang="en-US" altLang="zh-CN" dirty="0"/>
              <a:t>command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uploading</a:t>
            </a:r>
            <a:r>
              <a:rPr lang="zh-CN" altLang="en-US" dirty="0"/>
              <a:t> </a:t>
            </a:r>
            <a:r>
              <a:rPr lang="en-US" altLang="zh-CN" dirty="0"/>
              <a:t>files.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store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mapping</a:t>
            </a:r>
          </a:p>
          <a:p>
            <a:pPr lvl="2"/>
            <a:r>
              <a:rPr lang="en-US" altLang="zh-CN" dirty="0"/>
              <a:t>Loop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upload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</a:p>
          <a:p>
            <a:pPr lvl="3"/>
            <a:r>
              <a:rPr lang="en-US" altLang="zh-CN" dirty="0" err="1">
                <a:sym typeface="Wingdings" pitchFamily="2" charset="2"/>
              </a:rPr>
              <a:t>bulk_load_file.sh</a:t>
            </a:r>
            <a:r>
              <a:rPr lang="en-US" altLang="zh-CN" dirty="0">
                <a:sym typeface="Wingdings" pitchFamily="2" charset="2"/>
              </a:rPr>
              <a:t> </a:t>
            </a:r>
          </a:p>
          <a:p>
            <a:pPr lvl="2"/>
            <a:r>
              <a:rPr lang="en-US" altLang="zh-CN" dirty="0"/>
              <a:t>Save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b="1" u="sng" dirty="0"/>
              <a:t>file</a:t>
            </a:r>
            <a:r>
              <a:rPr lang="zh-CN" altLang="en-US" b="1" u="sng" dirty="0"/>
              <a:t> </a:t>
            </a:r>
            <a:r>
              <a:rPr lang="en-US" altLang="zh-CN" b="1" u="sng" dirty="0">
                <a:sym typeface="Wingdings" pitchFamily="2" charset="2"/>
              </a:rPr>
              <a:t></a:t>
            </a:r>
            <a:r>
              <a:rPr lang="zh-CN" altLang="en-US" b="1" u="sng" dirty="0">
                <a:sym typeface="Wingdings" pitchFamily="2" charset="2"/>
              </a:rPr>
              <a:t> </a:t>
            </a:r>
            <a:r>
              <a:rPr lang="en-US" altLang="zh-CN" b="1" u="sng" dirty="0">
                <a:sym typeface="Wingdings" pitchFamily="2" charset="2"/>
              </a:rPr>
              <a:t>location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obtained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from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the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tracker</a:t>
            </a:r>
          </a:p>
          <a:p>
            <a:pPr lvl="3"/>
            <a:r>
              <a:rPr lang="en-US" altLang="zh-CN" dirty="0" err="1">
                <a:sym typeface="Wingdings" pitchFamily="2" charset="2"/>
              </a:rPr>
              <a:t>bulk_load_file.sh</a:t>
            </a:r>
            <a:endParaRPr lang="en-US" altLang="zh-CN" dirty="0">
              <a:sym typeface="Wingdings" pitchFamily="2" charset="2"/>
            </a:endParaRPr>
          </a:p>
          <a:p>
            <a:pPr lvl="2"/>
            <a:r>
              <a:rPr lang="en-US" altLang="zh-CN" dirty="0">
                <a:sym typeface="Wingdings" pitchFamily="2" charset="2"/>
              </a:rPr>
              <a:t>Parse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the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mapping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and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bulk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load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it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into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mongo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accordingly</a:t>
            </a:r>
          </a:p>
          <a:p>
            <a:pPr lvl="3"/>
            <a:r>
              <a:rPr lang="en-US" altLang="zh-CN" dirty="0" err="1"/>
              <a:t>update_file_path.py</a:t>
            </a:r>
            <a:endParaRPr lang="en-US" altLang="zh-CN" dirty="0"/>
          </a:p>
          <a:p>
            <a:pPr lvl="3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98726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1A392-2AB8-F6BD-FD2B-79A77B33E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Generating</a:t>
            </a:r>
            <a:r>
              <a:rPr lang="zh-CN" altLang="en-US" dirty="0"/>
              <a:t> </a:t>
            </a:r>
            <a:r>
              <a:rPr lang="en-US" altLang="zh-CN" dirty="0" err="1"/>
              <a:t>BeRead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F41D4-828A-E0A8-B358-40D5436BC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Running</a:t>
            </a:r>
            <a:r>
              <a:rPr lang="zh-CN" altLang="en-US" dirty="0"/>
              <a:t> </a:t>
            </a:r>
            <a:r>
              <a:rPr lang="en-US" altLang="zh-CN" dirty="0"/>
              <a:t>with-in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Container</a:t>
            </a:r>
          </a:p>
          <a:p>
            <a:pPr lvl="1"/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banning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master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directly</a:t>
            </a:r>
            <a:r>
              <a:rPr lang="zh-CN" altLang="en-US" dirty="0"/>
              <a:t> </a:t>
            </a:r>
            <a:r>
              <a:rPr lang="en-US" altLang="zh-CN" dirty="0"/>
              <a:t>having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interaction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containers,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generation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place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connection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mongo</a:t>
            </a:r>
            <a:r>
              <a:rPr lang="zh-CN" altLang="en-US" dirty="0"/>
              <a:t> </a:t>
            </a:r>
            <a:r>
              <a:rPr lang="en-US" altLang="zh-CN" dirty="0"/>
              <a:t>containers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operate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</a:p>
          <a:p>
            <a:endParaRPr lang="en-US" dirty="0"/>
          </a:p>
          <a:p>
            <a:r>
              <a:rPr lang="en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serialized</a:t>
            </a:r>
            <a:r>
              <a:rPr lang="zh-CN" altLang="en-US" dirty="0"/>
              <a:t> </a:t>
            </a:r>
            <a:r>
              <a:rPr lang="en-US" altLang="zh-CN" dirty="0"/>
              <a:t>operation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generate</a:t>
            </a:r>
            <a:r>
              <a:rPr lang="zh-CN" altLang="en-US" dirty="0"/>
              <a:t> </a:t>
            </a:r>
            <a:r>
              <a:rPr lang="en-US" altLang="zh-CN" dirty="0" err="1"/>
              <a:t>beread</a:t>
            </a:r>
            <a:endParaRPr lang="en-US" altLang="zh-CN" dirty="0"/>
          </a:p>
          <a:p>
            <a:pPr lvl="1"/>
            <a:r>
              <a:rPr lang="en-US" altLang="zh-CN" dirty="0"/>
              <a:t>Looping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articles</a:t>
            </a:r>
          </a:p>
          <a:p>
            <a:pPr lvl="1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boost</a:t>
            </a:r>
            <a:r>
              <a:rPr lang="zh-CN" altLang="en-US" dirty="0"/>
              <a:t> </a:t>
            </a:r>
            <a:r>
              <a:rPr lang="en-US" altLang="zh-CN" dirty="0"/>
              <a:t>performance,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aid</a:t>
            </a:r>
            <a:r>
              <a:rPr lang="zh-CN" altLang="en-US" dirty="0"/>
              <a:t> </a:t>
            </a: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tables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operation</a:t>
            </a:r>
          </a:p>
          <a:p>
            <a:pPr lvl="2"/>
            <a:r>
              <a:rPr lang="en-US" altLang="zh-CN" dirty="0"/>
              <a:t>Backend/</a:t>
            </a:r>
            <a:r>
              <a:rPr lang="en-US" dirty="0" err="1"/>
              <a:t>generate_beread.py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18-19</a:t>
            </a:r>
          </a:p>
          <a:p>
            <a:pPr lvl="2"/>
            <a:r>
              <a:rPr lang="en-US" altLang="zh-CN" dirty="0"/>
              <a:t>Directly</a:t>
            </a:r>
            <a:r>
              <a:rPr lang="zh-CN" altLang="en-US" dirty="0"/>
              <a:t> </a:t>
            </a:r>
            <a:r>
              <a:rPr lang="en-US" altLang="zh-CN" dirty="0"/>
              <a:t>inserting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mongo</a:t>
            </a:r>
          </a:p>
          <a:p>
            <a:pPr lvl="3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upsert</a:t>
            </a:r>
            <a:r>
              <a:rPr lang="en-US" altLang="zh-CN" dirty="0"/>
              <a:t>(</a:t>
            </a:r>
            <a:r>
              <a:rPr lang="en-US" altLang="zh-CN" dirty="0" err="1"/>
              <a:t>update_one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 err="1"/>
              <a:t>upsert</a:t>
            </a:r>
            <a:r>
              <a:rPr lang="zh-CN" altLang="en-US" dirty="0"/>
              <a:t> </a:t>
            </a:r>
            <a:r>
              <a:rPr lang="en-US" altLang="zh-CN" dirty="0"/>
              <a:t>on)</a:t>
            </a:r>
            <a:r>
              <a:rPr lang="zh-CN" altLang="en-US" dirty="0"/>
              <a:t> </a:t>
            </a:r>
            <a:r>
              <a:rPr lang="en-US" altLang="zh-CN" dirty="0"/>
              <a:t>instead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insert_one</a:t>
            </a:r>
            <a:endParaRPr lang="en-US" altLang="zh-CN" dirty="0"/>
          </a:p>
          <a:p>
            <a:pPr lvl="4"/>
            <a:r>
              <a:rPr lang="en-US" altLang="zh-CN" dirty="0"/>
              <a:t>easier</a:t>
            </a:r>
            <a:r>
              <a:rPr lang="zh-CN" altLang="en-US" dirty="0"/>
              <a:t> </a:t>
            </a:r>
            <a:r>
              <a:rPr lang="en-US" altLang="zh-CN" dirty="0"/>
              <a:t>debugging</a:t>
            </a:r>
          </a:p>
          <a:p>
            <a:pPr lvl="4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kind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operation</a:t>
            </a:r>
            <a:r>
              <a:rPr lang="zh-CN" altLang="en-US" dirty="0"/>
              <a:t> </a:t>
            </a:r>
            <a:r>
              <a:rPr lang="en-US" altLang="zh-CN" dirty="0"/>
              <a:t>ensures</a:t>
            </a:r>
            <a:r>
              <a:rPr lang="zh-CN" altLang="en-US" dirty="0"/>
              <a:t> </a:t>
            </a:r>
            <a:r>
              <a:rPr lang="en-US" altLang="zh-CN" dirty="0"/>
              <a:t>at-most-once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r>
              <a:rPr lang="zh-CN" altLang="en-US" dirty="0"/>
              <a:t> </a:t>
            </a:r>
            <a:r>
              <a:rPr lang="en-US" altLang="zh-CN" dirty="0"/>
              <a:t>fault</a:t>
            </a:r>
            <a:r>
              <a:rPr lang="zh-CN" altLang="en-US" dirty="0"/>
              <a:t> </a:t>
            </a:r>
            <a:r>
              <a:rPr lang="en-US" altLang="zh-CN" dirty="0"/>
              <a:t>tolerance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inserting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beread</a:t>
            </a:r>
            <a:r>
              <a:rPr lang="zh-CN" altLang="en-US" dirty="0"/>
              <a:t> </a:t>
            </a:r>
            <a:r>
              <a:rPr lang="en-US" altLang="zh-CN" dirty="0" err="1"/>
              <a:t>datas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072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88636-ECEE-734D-0F06-A9BC5DD1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Generating</a:t>
            </a:r>
            <a:r>
              <a:rPr lang="zh-CN" altLang="en-US" dirty="0"/>
              <a:t> </a:t>
            </a:r>
            <a:r>
              <a:rPr lang="en-US" altLang="zh-CN" dirty="0"/>
              <a:t>Popular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C1A75-60B1-E665-2193-D28D4A998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Running</a:t>
            </a:r>
            <a:r>
              <a:rPr lang="zh-CN" altLang="en-US" dirty="0"/>
              <a:t> </a:t>
            </a:r>
            <a:r>
              <a:rPr lang="en-US" altLang="zh-CN" dirty="0"/>
              <a:t>with-in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Container</a:t>
            </a:r>
          </a:p>
          <a:p>
            <a:pPr lvl="1"/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generating</a:t>
            </a:r>
            <a:r>
              <a:rPr lang="zh-CN" altLang="en-US" dirty="0"/>
              <a:t> </a:t>
            </a:r>
            <a:r>
              <a:rPr lang="en-US" altLang="zh-CN" dirty="0" err="1"/>
              <a:t>beread</a:t>
            </a:r>
            <a:endParaRPr lang="en-US" altLang="zh-CN" dirty="0"/>
          </a:p>
          <a:p>
            <a:endParaRPr lang="en-US" dirty="0"/>
          </a:p>
          <a:p>
            <a:r>
              <a:rPr lang="en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approach,</a:t>
            </a:r>
            <a:r>
              <a:rPr lang="zh-CN" altLang="en-US" dirty="0"/>
              <a:t> </a:t>
            </a:r>
            <a:r>
              <a:rPr lang="en-US" altLang="zh-CN" dirty="0"/>
              <a:t>aggregate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 err="1"/>
              <a:t>mongodb</a:t>
            </a:r>
            <a:endParaRPr lang="en-US" altLang="zh-CN" dirty="0"/>
          </a:p>
          <a:p>
            <a:pPr lvl="1"/>
            <a:r>
              <a:rPr lang="en-US" altLang="zh-CN" dirty="0"/>
              <a:t>MongoDB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nature</a:t>
            </a:r>
            <a:r>
              <a:rPr lang="zh-CN" altLang="en-US" dirty="0"/>
              <a:t> </a:t>
            </a:r>
            <a:r>
              <a:rPr lang="en-US" altLang="zh-CN" dirty="0"/>
              <a:t>supports</a:t>
            </a:r>
            <a:r>
              <a:rPr lang="zh-CN" altLang="en-US" dirty="0"/>
              <a:t> </a:t>
            </a:r>
            <a:r>
              <a:rPr lang="en-US" altLang="zh-CN" dirty="0"/>
              <a:t>aggregation</a:t>
            </a:r>
          </a:p>
          <a:p>
            <a:pPr lvl="2"/>
            <a:r>
              <a:rPr lang="en-US" altLang="zh-CN" dirty="0"/>
              <a:t>Kind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 err="1"/>
              <a:t>hfds’s</a:t>
            </a:r>
            <a:r>
              <a:rPr lang="zh-CN" altLang="en-US" dirty="0"/>
              <a:t> </a:t>
            </a:r>
            <a:r>
              <a:rPr lang="en-US" altLang="zh-CN" dirty="0"/>
              <a:t>map-reduce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spark?</a:t>
            </a:r>
          </a:p>
          <a:p>
            <a:pPr lvl="1"/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group,</a:t>
            </a:r>
            <a:r>
              <a:rPr lang="zh-CN" altLang="en-US" dirty="0"/>
              <a:t> </a:t>
            </a:r>
            <a:r>
              <a:rPr lang="en-US" altLang="zh-CN" dirty="0" err="1"/>
              <a:t>addField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cumulative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</a:p>
          <a:p>
            <a:pPr lvl="1"/>
            <a:r>
              <a:rPr lang="en-US" altLang="zh-CN" dirty="0"/>
              <a:t>Note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fact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Mongo</a:t>
            </a:r>
            <a:r>
              <a:rPr lang="zh-CN" altLang="en-US" dirty="0"/>
              <a:t> </a:t>
            </a:r>
            <a:r>
              <a:rPr lang="en-US" altLang="zh-CN" dirty="0"/>
              <a:t>treats</a:t>
            </a:r>
            <a:r>
              <a:rPr lang="zh-CN" altLang="en-US" dirty="0"/>
              <a:t> </a:t>
            </a:r>
            <a:r>
              <a:rPr lang="en-US" altLang="zh-CN" dirty="0"/>
              <a:t>ISO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week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year</a:t>
            </a:r>
          </a:p>
          <a:p>
            <a:pPr lvl="1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aggregate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correct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week,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instead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day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week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aggregate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</a:p>
          <a:p>
            <a:pPr lvl="2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details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backend/</a:t>
            </a:r>
            <a:r>
              <a:rPr lang="en-US" altLang="zh-CN" dirty="0" err="1"/>
              <a:t>generate_popular_rank.py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103-205</a:t>
            </a:r>
          </a:p>
          <a:p>
            <a:pPr lvl="1"/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upsert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similar</a:t>
            </a:r>
            <a:r>
              <a:rPr lang="zh-CN" altLang="en-US" dirty="0"/>
              <a:t> </a:t>
            </a:r>
            <a:r>
              <a:rPr lang="en-US" altLang="zh-CN" dirty="0"/>
              <a:t>reason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beread</a:t>
            </a:r>
            <a:r>
              <a:rPr lang="zh-CN" altLang="en-US" dirty="0"/>
              <a:t> </a:t>
            </a:r>
            <a:r>
              <a:rPr lang="en-US" altLang="zh-CN" dirty="0"/>
              <a:t>generation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19560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A3A71-1257-A152-756D-DDEE1E27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Nginx</a:t>
            </a:r>
            <a:r>
              <a:rPr lang="zh-CN" altLang="en-US" dirty="0"/>
              <a:t> </a:t>
            </a:r>
            <a:r>
              <a:rPr lang="en-US" altLang="zh-CN" dirty="0"/>
              <a:t>Configuration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2B6B6-CC3E-9B16-82E4-25C09449F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don’t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change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settings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https,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 err="1"/>
              <a:t>conf.d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port</a:t>
            </a:r>
            <a:r>
              <a:rPr lang="zh-CN" altLang="en-US" dirty="0"/>
              <a:t> </a:t>
            </a:r>
            <a:r>
              <a:rPr lang="en-US" altLang="zh-CN" dirty="0"/>
              <a:t>9090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30A3B-5F40-8E06-9E76-DD36DD844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70" y="2746607"/>
            <a:ext cx="7175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69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7A789-6B98-74D0-BFB2-C54A6EB9F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Demos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99AD0-BE32-E6F0-7173-F199FF1EF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Table(Collection)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</a:p>
          <a:p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article</a:t>
            </a:r>
          </a:p>
          <a:p>
            <a:r>
              <a:rPr lang="en-US" dirty="0">
                <a:hlinkClick r:id="rId2"/>
              </a:rPr>
              <a:t>http://localhost:9090/frontend/article/1012</a:t>
            </a:r>
            <a:r>
              <a:rPr lang="zh-CN" altLang="en-US" dirty="0"/>
              <a:t> 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EF1F40-184F-8000-C26B-E47A63B84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317" y="3174379"/>
            <a:ext cx="5432502" cy="313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564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5D71E-33EF-8167-12E8-A3E7C85A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Demos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A18CB-E163-3171-97E1-192A6997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Multiple</a:t>
            </a:r>
            <a:r>
              <a:rPr lang="zh-CN" altLang="en-US" dirty="0"/>
              <a:t> </a:t>
            </a:r>
            <a:r>
              <a:rPr lang="en-US" altLang="zh-CN" dirty="0"/>
              <a:t>Tables</a:t>
            </a:r>
          </a:p>
          <a:p>
            <a:r>
              <a:rPr lang="en-US" dirty="0">
                <a:hlinkClick r:id="rId2"/>
              </a:rPr>
              <a:t>http://localhost:9090/frontend/popular_rank/daily/1</a:t>
            </a:r>
            <a:endParaRPr lang="en-US" dirty="0"/>
          </a:p>
          <a:p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B1D7A-D120-39BF-53C6-A0503D014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451" y="3033627"/>
            <a:ext cx="5845097" cy="337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03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689E6-9E8D-8891-61FE-8B8F73D1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Demos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2948F-DD61-C799-9940-F3A144EC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</a:p>
          <a:p>
            <a:r>
              <a:rPr lang="en-US" altLang="zh-CN" dirty="0">
                <a:hlinkClick r:id="rId2"/>
              </a:rPr>
              <a:t>http://localhost:9090/frontend/user/1012</a:t>
            </a:r>
            <a:endParaRPr lang="en-US" altLang="zh-CN" dirty="0"/>
          </a:p>
          <a:p>
            <a:endParaRPr lang="en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59ACE6-C9E8-941B-066A-98808F9E7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498" y="2826833"/>
            <a:ext cx="6821004" cy="393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65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14FF-54E7-FB99-5758-7A74D8A3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Fault</a:t>
            </a:r>
            <a:r>
              <a:rPr lang="zh-CN" altLang="en-US" dirty="0"/>
              <a:t> </a:t>
            </a:r>
            <a:r>
              <a:rPr lang="en-US" altLang="zh-CN" dirty="0"/>
              <a:t>Tolerance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DBMS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DEF98-4F9E-7750-2BF9-B58F3910C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During</a:t>
            </a:r>
            <a:r>
              <a:rPr lang="zh-CN" altLang="en-US" dirty="0"/>
              <a:t> </a:t>
            </a:r>
            <a:r>
              <a:rPr lang="en-US" altLang="zh-CN" dirty="0"/>
              <a:t>access,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designing,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ensure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backup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 err="1"/>
              <a:t>db</a:t>
            </a:r>
            <a:r>
              <a:rPr lang="en-US" altLang="zh-CN" dirty="0"/>
              <a:t>(db1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db2)</a:t>
            </a:r>
            <a:r>
              <a:rPr lang="zh-CN" altLang="en-US" dirty="0"/>
              <a:t> </a:t>
            </a:r>
            <a:r>
              <a:rPr lang="en-US" altLang="zh-CN" dirty="0"/>
              <a:t>until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successfully</a:t>
            </a:r>
            <a:r>
              <a:rPr lang="zh-CN" altLang="en-US" dirty="0"/>
              <a:t> </a:t>
            </a:r>
            <a:r>
              <a:rPr lang="en-US" altLang="zh-CN" dirty="0"/>
              <a:t>returned</a:t>
            </a:r>
          </a:p>
          <a:p>
            <a:endParaRPr lang="en-US" dirty="0"/>
          </a:p>
          <a:p>
            <a:r>
              <a:rPr lang="en-US" altLang="zh-CN" dirty="0"/>
              <a:t>Dropping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allow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</a:p>
          <a:p>
            <a:endParaRPr lang="en-US" dirty="0"/>
          </a:p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supply</a:t>
            </a:r>
            <a:r>
              <a:rPr lang="zh-CN" altLang="en-US" dirty="0"/>
              <a:t> </a:t>
            </a:r>
            <a:r>
              <a:rPr lang="en-US" altLang="zh-CN" dirty="0" err="1"/>
              <a:t>backuping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restoring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database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68504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14FF-54E7-FB99-5758-7A74D8A3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Fault</a:t>
            </a:r>
            <a:r>
              <a:rPr lang="zh-CN" altLang="en-US" dirty="0"/>
              <a:t> </a:t>
            </a:r>
            <a:r>
              <a:rPr lang="en-US" altLang="zh-CN" dirty="0"/>
              <a:t>Tolerance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DBMS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DEF98-4F9E-7750-2BF9-B58F3910C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usage</a:t>
            </a:r>
          </a:p>
          <a:p>
            <a:pPr lvl="1"/>
            <a:r>
              <a:rPr lang="en-US" dirty="0"/>
              <a:t>clear_ddbs1.sh</a:t>
            </a:r>
          </a:p>
          <a:p>
            <a:pPr lvl="2"/>
            <a:r>
              <a:rPr lang="en-US" altLang="zh-CN" dirty="0"/>
              <a:t>Drop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DDBS1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</a:p>
          <a:p>
            <a:pPr lvl="2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served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DDBS1_BACKUP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endParaRPr lang="en-US" dirty="0"/>
          </a:p>
          <a:p>
            <a:pPr lvl="1"/>
            <a:r>
              <a:rPr lang="en-US" dirty="0"/>
              <a:t>fuse_ddbs1_from_bak.sh</a:t>
            </a:r>
          </a:p>
          <a:p>
            <a:pPr lvl="2"/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DDBS1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viewed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completely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br>
              <a:rPr lang="en-US" altLang="zh-CN" dirty="0"/>
            </a:b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fuse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DDBS1_BACKUP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ddbs1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  <a:endParaRPr lang="en-US" dirty="0"/>
          </a:p>
          <a:p>
            <a:pPr lvl="1"/>
            <a:r>
              <a:rPr lang="en-US" dirty="0"/>
              <a:t>clear_ddbs1_bak.sh</a:t>
            </a:r>
          </a:p>
          <a:p>
            <a:pPr lvl="2"/>
            <a:r>
              <a:rPr lang="en-US" altLang="zh-CN" dirty="0"/>
              <a:t>Drop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DDBS1_BACKUP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</a:p>
          <a:p>
            <a:pPr lvl="2"/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served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DDBS1</a:t>
            </a:r>
          </a:p>
          <a:p>
            <a:pPr lvl="1"/>
            <a:r>
              <a:rPr lang="en-US" dirty="0"/>
              <a:t>Restore_in_bak_ddbs1.sh</a:t>
            </a:r>
          </a:p>
          <a:p>
            <a:pPr lvl="2"/>
            <a:r>
              <a:rPr lang="en-US" altLang="zh-CN" dirty="0"/>
              <a:t>Restore</a:t>
            </a:r>
            <a:r>
              <a:rPr lang="zh-CN" altLang="en-US" dirty="0"/>
              <a:t> </a:t>
            </a:r>
            <a:r>
              <a:rPr lang="en-US" altLang="zh-CN" dirty="0"/>
              <a:t>DDBS1_BACKUP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dumped</a:t>
            </a:r>
            <a:r>
              <a:rPr lang="zh-CN" altLang="en-US" dirty="0"/>
              <a:t> </a:t>
            </a:r>
            <a:r>
              <a:rPr lang="en-US" altLang="zh-CN" dirty="0"/>
              <a:t>backup</a:t>
            </a:r>
            <a:br>
              <a:rPr lang="en-US" altLang="zh-CN" dirty="0"/>
            </a:br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served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 err="1"/>
              <a:t>dbs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659296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C70D0-83D7-E513-1456-355E8DB3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Monitoring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9E57-8B13-FFBA-8EDC-E01BA4415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expose</a:t>
            </a:r>
            <a:r>
              <a:rPr lang="zh-CN" altLang="en-US" dirty="0"/>
              <a:t> </a:t>
            </a:r>
            <a:r>
              <a:rPr lang="en-US" altLang="zh-CN" dirty="0"/>
              <a:t>ports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mongo</a:t>
            </a:r>
            <a:r>
              <a:rPr lang="zh-CN" altLang="en-US" dirty="0"/>
              <a:t> </a:t>
            </a:r>
            <a:r>
              <a:rPr lang="en-US" altLang="zh-CN" dirty="0"/>
              <a:t>containers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mongo-compass</a:t>
            </a:r>
          </a:p>
          <a:p>
            <a:endParaRPr lang="en-CN" dirty="0"/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 err="1"/>
              <a:t>realworld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following</a:t>
            </a:r>
            <a:r>
              <a:rPr lang="zh-CN" altLang="en-US" dirty="0"/>
              <a:t> </a:t>
            </a:r>
            <a:r>
              <a:rPr lang="en-US" altLang="zh-CN" dirty="0"/>
              <a:t>ways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container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mongo-</a:t>
            </a:r>
            <a:r>
              <a:rPr lang="en-US" altLang="zh-CN" dirty="0" err="1"/>
              <a:t>compoas</a:t>
            </a:r>
            <a:endParaRPr lang="en-US" altLang="zh-CN" dirty="0"/>
          </a:p>
          <a:p>
            <a:pPr lvl="1"/>
            <a:r>
              <a:rPr lang="en-US" altLang="zh-CN" dirty="0" err="1"/>
              <a:t>ssh</a:t>
            </a:r>
            <a:endParaRPr lang="en-US" altLang="zh-CN" dirty="0"/>
          </a:p>
          <a:p>
            <a:pPr lvl="2"/>
            <a:r>
              <a:rPr lang="en-US" altLang="zh-CN" dirty="0"/>
              <a:t>Port</a:t>
            </a:r>
            <a:r>
              <a:rPr lang="zh-CN" altLang="en-US" dirty="0"/>
              <a:t> </a:t>
            </a:r>
            <a:r>
              <a:rPr lang="en-US" altLang="zh-CN" dirty="0"/>
              <a:t>mapping</a:t>
            </a:r>
            <a:endParaRPr lang="en-CN" altLang="zh-CN" dirty="0"/>
          </a:p>
          <a:p>
            <a:pPr lvl="3"/>
            <a:r>
              <a:rPr lang="en-US" altLang="zh-CN" dirty="0"/>
              <a:t>i.e.</a:t>
            </a:r>
            <a:r>
              <a:rPr lang="zh-CN" altLang="en-US" dirty="0"/>
              <a:t> </a:t>
            </a:r>
            <a:r>
              <a:rPr lang="en-US" altLang="zh-CN" dirty="0" err="1"/>
              <a:t>ssh</a:t>
            </a:r>
            <a:r>
              <a:rPr lang="zh-CN" altLang="en-US" dirty="0"/>
              <a:t> </a:t>
            </a:r>
            <a:r>
              <a:rPr lang="en-US" altLang="zh-CN" dirty="0"/>
              <a:t>–NL</a:t>
            </a:r>
            <a:r>
              <a:rPr lang="zh-CN" altLang="en-US" dirty="0"/>
              <a:t> </a:t>
            </a:r>
            <a:r>
              <a:rPr lang="en-US" altLang="zh-CN" dirty="0"/>
              <a:t>27017:localhost:27017</a:t>
            </a:r>
            <a:r>
              <a:rPr lang="zh-CN" altLang="en-US" dirty="0"/>
              <a:t> </a:t>
            </a:r>
            <a:r>
              <a:rPr lang="en-US" altLang="zh-CN" dirty="0"/>
              <a:t>[HOST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Name]</a:t>
            </a:r>
          </a:p>
          <a:p>
            <a:pPr lvl="2"/>
            <a:r>
              <a:rPr lang="en-US" altLang="zh-CN" dirty="0"/>
              <a:t>Compass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SSH</a:t>
            </a:r>
          </a:p>
          <a:p>
            <a:pPr lvl="3"/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bit</a:t>
            </a:r>
            <a:r>
              <a:rPr lang="zh-CN" altLang="en-US" dirty="0"/>
              <a:t> </a:t>
            </a:r>
            <a:r>
              <a:rPr lang="en-US" altLang="zh-CN" dirty="0"/>
              <a:t>harder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configure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 err="1"/>
              <a:t>ssh</a:t>
            </a:r>
            <a:r>
              <a:rPr lang="zh-CN" altLang="en-US" dirty="0"/>
              <a:t> </a:t>
            </a:r>
            <a:r>
              <a:rPr lang="en-US" altLang="zh-CN" dirty="0"/>
              <a:t>port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</a:p>
          <a:p>
            <a:pPr lvl="1"/>
            <a:r>
              <a:rPr lang="en-US" altLang="zh-CN" dirty="0"/>
              <a:t>FRP</a:t>
            </a:r>
          </a:p>
          <a:p>
            <a:pPr lvl="2"/>
            <a:r>
              <a:rPr lang="en-US" altLang="zh-CN" dirty="0"/>
              <a:t>Advanced</a:t>
            </a:r>
            <a:r>
              <a:rPr lang="zh-CN" altLang="en-US" dirty="0"/>
              <a:t> </a:t>
            </a:r>
            <a:r>
              <a:rPr lang="en-US" altLang="zh-CN" dirty="0"/>
              <a:t>Port</a:t>
            </a:r>
            <a:r>
              <a:rPr lang="zh-CN" altLang="en-US" dirty="0"/>
              <a:t> </a:t>
            </a:r>
            <a:r>
              <a:rPr lang="en-US" altLang="zh-CN" dirty="0"/>
              <a:t>Mapping</a:t>
            </a:r>
          </a:p>
          <a:p>
            <a:pPr lvl="2"/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central</a:t>
            </a:r>
            <a:r>
              <a:rPr lang="zh-CN" altLang="en-US" dirty="0"/>
              <a:t> </a:t>
            </a:r>
            <a:r>
              <a:rPr lang="en-US" altLang="zh-CN" dirty="0"/>
              <a:t>server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moniting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27017</a:t>
            </a:r>
            <a:r>
              <a:rPr lang="zh-CN" altLang="en-US" dirty="0"/>
              <a:t> </a:t>
            </a:r>
            <a:r>
              <a:rPr lang="en-US" altLang="zh-CN" dirty="0"/>
              <a:t>ports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</a:p>
          <a:p>
            <a:pPr lvl="1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22274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A0DE2-ECAC-932C-A14D-8F79EABC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6BF25-CAB7-C460-61E5-B9CD23CC9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simulate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industry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management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server</a:t>
            </a:r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practical</a:t>
            </a:r>
            <a:r>
              <a:rPr lang="zh-CN" altLang="en-US" dirty="0"/>
              <a:t> </a:t>
            </a:r>
            <a:r>
              <a:rPr lang="en-US" altLang="zh-CN" dirty="0"/>
              <a:t>grasp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DFS</a:t>
            </a:r>
          </a:p>
          <a:p>
            <a:endParaRPr lang="en-US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practice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skills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 </a:t>
            </a:r>
            <a:r>
              <a:rPr lang="en-US" altLang="zh-CN" dirty="0"/>
              <a:t>docker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docker-compose?</a:t>
            </a:r>
          </a:p>
          <a:p>
            <a:endParaRPr lang="en-US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complete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r>
              <a:rPr lang="zh-CN" altLang="en-US" dirty="0"/>
              <a:t> </a:t>
            </a:r>
            <a:r>
              <a:rPr lang="en-US" altLang="zh-CN" dirty="0"/>
              <a:t>project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954378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CFCF0-5D8A-4400-A572-CBCC73788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Reproduce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B922-4202-EC02-FA3F-BA3CB13AC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</a:p>
          <a:p>
            <a:pPr lvl="1"/>
            <a:r>
              <a:rPr lang="en-US" dirty="0"/>
              <a:t>bash</a:t>
            </a:r>
            <a:r>
              <a:rPr lang="zh-CN" altLang="en-US" dirty="0"/>
              <a:t> </a:t>
            </a:r>
            <a:r>
              <a:rPr lang="en-US" dirty="0" err="1"/>
              <a:t>initialization.sh</a:t>
            </a:r>
            <a:endParaRPr lang="en-US" dirty="0"/>
          </a:p>
          <a:p>
            <a:pPr lvl="1"/>
            <a:endParaRPr lang="en-US" dirty="0"/>
          </a:p>
          <a:p>
            <a:r>
              <a:rPr lang="en-US" altLang="zh-CN" dirty="0"/>
              <a:t>Code</a:t>
            </a:r>
          </a:p>
          <a:p>
            <a:pPr lvl="1"/>
            <a:r>
              <a:rPr lang="en-US" altLang="zh-CN" dirty="0" err="1"/>
              <a:t>Publically</a:t>
            </a:r>
            <a:r>
              <a:rPr lang="zh-CN" altLang="en-US" dirty="0"/>
              <a:t> </a:t>
            </a:r>
            <a:r>
              <a:rPr lang="en-US" altLang="zh-CN" dirty="0"/>
              <a:t>Available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>
                <a:hlinkClick r:id="rId2"/>
              </a:rPr>
              <a:t>https://github.com/Danielznn16/DDBS-Final</a:t>
            </a:r>
            <a:endParaRPr lang="en-US" altLang="zh-CN" dirty="0"/>
          </a:p>
          <a:p>
            <a:pPr lvl="2"/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public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 err="1"/>
              <a:t>hw</a:t>
            </a:r>
            <a:r>
              <a:rPr lang="zh-CN" altLang="en-US" dirty="0"/>
              <a:t> </a:t>
            </a:r>
            <a:r>
              <a:rPr lang="en-US" altLang="zh-CN" dirty="0"/>
              <a:t>deadline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78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7EDF-28DF-6E56-5A6D-87CAAA8E0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7706-5390-740B-95CB-62A3CF712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Deployment</a:t>
            </a:r>
          </a:p>
          <a:p>
            <a:pPr lvl="1"/>
            <a:r>
              <a:rPr lang="en-US" altLang="zh-CN" dirty="0" err="1"/>
              <a:t>Dockerfile</a:t>
            </a:r>
            <a:endParaRPr lang="en-US" altLang="zh-CN" dirty="0"/>
          </a:p>
          <a:p>
            <a:pPr lvl="2"/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light-weighted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giving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uploading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super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</a:p>
          <a:p>
            <a:pPr lvl="1"/>
            <a:r>
              <a:rPr lang="en-US" altLang="zh-CN" dirty="0"/>
              <a:t>Docker-Compose</a:t>
            </a:r>
          </a:p>
          <a:p>
            <a:pPr lvl="2"/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Docker-Compose</a:t>
            </a:r>
            <a:r>
              <a:rPr lang="zh-CN" altLang="en-US" dirty="0"/>
              <a:t> </a:t>
            </a:r>
            <a:r>
              <a:rPr lang="en-US" altLang="zh-CN" dirty="0"/>
              <a:t>instead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Docker?</a:t>
            </a:r>
          </a:p>
          <a:p>
            <a:pPr lvl="3"/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friendly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quickly</a:t>
            </a:r>
            <a:r>
              <a:rPr lang="zh-CN" altLang="en-US" dirty="0"/>
              <a:t> </a:t>
            </a:r>
            <a:r>
              <a:rPr lang="en-US" altLang="zh-CN" dirty="0"/>
              <a:t>launch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launches</a:t>
            </a:r>
          </a:p>
          <a:p>
            <a:pPr lvl="3"/>
            <a:r>
              <a:rPr lang="en-US" altLang="zh-CN" dirty="0"/>
              <a:t>Writing</a:t>
            </a:r>
            <a:r>
              <a:rPr lang="zh-CN" altLang="en-US" dirty="0"/>
              <a:t> </a:t>
            </a:r>
            <a:r>
              <a:rPr lang="en-US" altLang="zh-CN" dirty="0"/>
              <a:t>config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easier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writing</a:t>
            </a:r>
            <a:r>
              <a:rPr lang="zh-CN" altLang="en-US" dirty="0"/>
              <a:t> </a:t>
            </a:r>
            <a:r>
              <a:rPr lang="en-US" altLang="zh-CN" dirty="0"/>
              <a:t>long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boring</a:t>
            </a:r>
            <a:r>
              <a:rPr lang="zh-CN" altLang="en-US" dirty="0"/>
              <a:t> </a:t>
            </a:r>
            <a:r>
              <a:rPr lang="en-US" altLang="zh-CN" dirty="0"/>
              <a:t>`docker</a:t>
            </a:r>
            <a:r>
              <a:rPr lang="zh-CN" altLang="en-US" dirty="0"/>
              <a:t> </a:t>
            </a:r>
            <a:r>
              <a:rPr lang="en-US" altLang="zh-CN" dirty="0"/>
              <a:t>run`</a:t>
            </a:r>
            <a:r>
              <a:rPr lang="zh-CN" altLang="en-US" dirty="0"/>
              <a:t> </a:t>
            </a:r>
            <a:r>
              <a:rPr lang="en-US" altLang="zh-CN" dirty="0"/>
              <a:t>commands</a:t>
            </a:r>
          </a:p>
          <a:p>
            <a:pPr lvl="3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worry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order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running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stopping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removing</a:t>
            </a:r>
            <a:r>
              <a:rPr lang="zh-CN" altLang="en-US" dirty="0"/>
              <a:t> </a:t>
            </a:r>
            <a:r>
              <a:rPr lang="en-US" altLang="zh-CN" dirty="0"/>
              <a:t>container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</a:p>
          <a:p>
            <a:pPr lvl="2"/>
            <a:r>
              <a:rPr lang="en-US" altLang="zh-CN" dirty="0"/>
              <a:t>Comparing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K8s,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don’t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actual</a:t>
            </a:r>
            <a:r>
              <a:rPr lang="zh-CN" altLang="en-US" dirty="0"/>
              <a:t> </a:t>
            </a:r>
            <a:r>
              <a:rPr lang="en-US" altLang="zh-CN" dirty="0"/>
              <a:t>multiple</a:t>
            </a:r>
            <a:r>
              <a:rPr lang="zh-CN" altLang="en-US" dirty="0"/>
              <a:t> </a:t>
            </a:r>
            <a:r>
              <a:rPr lang="en-US" altLang="zh-CN" dirty="0"/>
              <a:t>machines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docker-compose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enough.</a:t>
            </a:r>
          </a:p>
          <a:p>
            <a:pPr lvl="2"/>
            <a:r>
              <a:rPr lang="en-US" altLang="zh-CN" dirty="0"/>
              <a:t>Safety</a:t>
            </a:r>
          </a:p>
          <a:p>
            <a:pPr lvl="3"/>
            <a:r>
              <a:rPr lang="en-US" altLang="zh-CN" dirty="0"/>
              <a:t>Docker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subnet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ports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interact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outside</a:t>
            </a:r>
            <a:r>
              <a:rPr lang="zh-CN" altLang="en-US" dirty="0"/>
              <a:t> </a:t>
            </a:r>
            <a:r>
              <a:rPr lang="en-US" altLang="zh-CN" dirty="0"/>
              <a:t>world,</a:t>
            </a:r>
            <a:r>
              <a:rPr lang="zh-CN" altLang="en-US" dirty="0"/>
              <a:t> </a:t>
            </a:r>
            <a:r>
              <a:rPr lang="en-US" altLang="zh-CN" dirty="0"/>
              <a:t>making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safer</a:t>
            </a:r>
          </a:p>
          <a:p>
            <a:r>
              <a:rPr lang="en-US" altLang="zh-CN" dirty="0"/>
              <a:t>DFS</a:t>
            </a:r>
          </a:p>
          <a:p>
            <a:r>
              <a:rPr lang="en-US" altLang="zh-CN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694377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7EDF-28DF-6E56-5A6D-87CAAA8E0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7706-5390-740B-95CB-62A3CF712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Deployment</a:t>
            </a:r>
          </a:p>
          <a:p>
            <a:pPr lvl="1"/>
            <a:r>
              <a:rPr lang="en-US" altLang="zh-CN" dirty="0" err="1"/>
              <a:t>Dockerfile</a:t>
            </a:r>
            <a:endParaRPr lang="en-US" altLang="zh-CN" dirty="0"/>
          </a:p>
          <a:p>
            <a:pPr lvl="1"/>
            <a:r>
              <a:rPr lang="en-US" altLang="zh-CN" dirty="0"/>
              <a:t>Docker-Compose</a:t>
            </a:r>
          </a:p>
          <a:p>
            <a:r>
              <a:rPr lang="en-US" altLang="zh-CN" dirty="0"/>
              <a:t>DFS</a:t>
            </a:r>
          </a:p>
          <a:p>
            <a:pPr lvl="1"/>
            <a:r>
              <a:rPr lang="en-US" altLang="zh-CN" dirty="0" err="1"/>
              <a:t>FastDFS</a:t>
            </a:r>
            <a:endParaRPr lang="en-US" altLang="zh-CN" dirty="0"/>
          </a:p>
          <a:p>
            <a:pPr lvl="2"/>
            <a:r>
              <a:rPr lang="en-US" altLang="zh-CN" dirty="0"/>
              <a:t>Super</a:t>
            </a:r>
            <a:r>
              <a:rPr lang="zh-CN" altLang="en-US" dirty="0"/>
              <a:t> </a:t>
            </a:r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launch</a:t>
            </a:r>
          </a:p>
          <a:p>
            <a:pPr lvl="3"/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spend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deploying</a:t>
            </a:r>
            <a:r>
              <a:rPr lang="zh-CN" altLang="en-US" dirty="0"/>
              <a:t> </a:t>
            </a:r>
            <a:r>
              <a:rPr lang="en-US" altLang="zh-CN" dirty="0"/>
              <a:t>Hadoop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discovered</a:t>
            </a:r>
            <a:r>
              <a:rPr lang="zh-CN" altLang="en-US" dirty="0"/>
              <a:t> </a:t>
            </a:r>
            <a:r>
              <a:rPr lang="en-US" altLang="zh-CN" dirty="0"/>
              <a:t>HDFS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really</a:t>
            </a:r>
            <a:r>
              <a:rPr lang="zh-CN" altLang="en-US" dirty="0"/>
              <a:t> </a:t>
            </a:r>
            <a:r>
              <a:rPr lang="en-US" altLang="zh-CN" dirty="0"/>
              <a:t>unstable</a:t>
            </a:r>
          </a:p>
          <a:p>
            <a:pPr lvl="3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commonly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outdated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insecure</a:t>
            </a:r>
          </a:p>
          <a:p>
            <a:pPr lvl="4"/>
            <a:r>
              <a:rPr lang="en-US" altLang="zh-CN" dirty="0"/>
              <a:t>Uses</a:t>
            </a:r>
            <a:r>
              <a:rPr lang="zh-CN" altLang="en-US" dirty="0"/>
              <a:t>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log4j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potentially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unsafe</a:t>
            </a:r>
          </a:p>
          <a:p>
            <a:pPr lvl="3"/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FastDFS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fault</a:t>
            </a:r>
            <a:r>
              <a:rPr lang="zh-CN" altLang="en-US" dirty="0"/>
              <a:t> </a:t>
            </a:r>
            <a:r>
              <a:rPr lang="en-US" altLang="zh-CN" dirty="0"/>
              <a:t>tolerance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replicating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groups</a:t>
            </a:r>
          </a:p>
          <a:p>
            <a:pPr lvl="2"/>
            <a:r>
              <a:rPr lang="en-US" altLang="zh-CN" dirty="0"/>
              <a:t>Easier</a:t>
            </a:r>
            <a:r>
              <a:rPr lang="zh-CN" altLang="en-US" dirty="0"/>
              <a:t> </a:t>
            </a:r>
            <a:r>
              <a:rPr lang="en-US" altLang="zh-CN" dirty="0"/>
              <a:t>License</a:t>
            </a:r>
          </a:p>
          <a:p>
            <a:pPr lvl="3"/>
            <a:r>
              <a:rPr lang="en-US" altLang="zh-CN" dirty="0" err="1"/>
              <a:t>FastDFS</a:t>
            </a:r>
            <a:r>
              <a:rPr lang="en-US" altLang="zh-CN" dirty="0"/>
              <a:t> is open-source and uses the GNU General Public License, which might be more appealing for certain open-source projects or for organizations looking to avoid more restrictive licensing.</a:t>
            </a:r>
          </a:p>
          <a:p>
            <a:pPr lvl="3"/>
            <a:r>
              <a:rPr lang="en-US" altLang="zh-CN" dirty="0" err="1"/>
              <a:t>MinIO</a:t>
            </a:r>
            <a:r>
              <a:rPr lang="en-US" altLang="zh-CN" dirty="0"/>
              <a:t> uses the GNU </a:t>
            </a:r>
            <a:r>
              <a:rPr lang="en-US" altLang="zh-CN" dirty="0" err="1"/>
              <a:t>Affero</a:t>
            </a:r>
            <a:r>
              <a:rPr lang="en-US" altLang="zh-CN" dirty="0"/>
              <a:t> General Public License v3.0 for its open-source version, and a commercial license is available for enterprises needing commercial support or looking to integrate </a:t>
            </a:r>
            <a:r>
              <a:rPr lang="en-US" altLang="zh-CN" dirty="0" err="1"/>
              <a:t>MinIO</a:t>
            </a:r>
            <a:r>
              <a:rPr lang="en-US" altLang="zh-CN" dirty="0"/>
              <a:t> into proprietary software.</a:t>
            </a:r>
          </a:p>
          <a:p>
            <a:r>
              <a:rPr lang="en-US" altLang="zh-CN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436560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7EDF-28DF-6E56-5A6D-87CAAA8E0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7706-5390-740B-95CB-62A3CF712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Deployment</a:t>
            </a:r>
          </a:p>
          <a:p>
            <a:pPr lvl="1"/>
            <a:r>
              <a:rPr lang="en-US" altLang="zh-CN" dirty="0" err="1"/>
              <a:t>Dockerfile</a:t>
            </a:r>
            <a:endParaRPr lang="en-US" altLang="zh-CN" dirty="0"/>
          </a:p>
          <a:p>
            <a:pPr lvl="1"/>
            <a:r>
              <a:rPr lang="en-US" altLang="zh-CN" dirty="0"/>
              <a:t>Docker-Compose</a:t>
            </a:r>
          </a:p>
          <a:p>
            <a:r>
              <a:rPr lang="en-US" altLang="zh-CN" dirty="0"/>
              <a:t>DFS</a:t>
            </a:r>
          </a:p>
          <a:p>
            <a:pPr lvl="1"/>
            <a:r>
              <a:rPr lang="en-US" altLang="zh-CN" dirty="0" err="1"/>
              <a:t>FastDFS</a:t>
            </a:r>
            <a:endParaRPr lang="en-US" altLang="zh-CN" dirty="0"/>
          </a:p>
          <a:p>
            <a:r>
              <a:rPr lang="en-US" altLang="zh-CN" dirty="0"/>
              <a:t>DBMS</a:t>
            </a:r>
          </a:p>
          <a:p>
            <a:pPr lvl="1"/>
            <a:r>
              <a:rPr lang="en-US" altLang="zh-CN" dirty="0"/>
              <a:t>MongoDB</a:t>
            </a:r>
          </a:p>
          <a:p>
            <a:pPr lvl="2"/>
            <a:r>
              <a:rPr lang="en-US" altLang="zh-CN" dirty="0"/>
              <a:t>JSON</a:t>
            </a:r>
            <a:r>
              <a:rPr lang="zh-CN" altLang="en-US" dirty="0"/>
              <a:t> </a:t>
            </a:r>
            <a:r>
              <a:rPr lang="en-US" altLang="zh-CN" dirty="0"/>
              <a:t>interaction</a:t>
            </a:r>
          </a:p>
          <a:p>
            <a:pPr lvl="2"/>
            <a:r>
              <a:rPr lang="en-US" altLang="zh-CN" dirty="0"/>
              <a:t>Sacrifice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</a:p>
          <a:p>
            <a:pPr lvl="2"/>
            <a:r>
              <a:rPr lang="en-US" altLang="zh-CN" dirty="0"/>
              <a:t>Default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cache,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configure</a:t>
            </a:r>
          </a:p>
          <a:p>
            <a:pPr lvl="2"/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interface</a:t>
            </a:r>
            <a:r>
              <a:rPr lang="zh-CN" altLang="en-US" dirty="0"/>
              <a:t> </a:t>
            </a: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various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</a:p>
        </p:txBody>
      </p:sp>
    </p:spTree>
    <p:extLst>
      <p:ext uri="{BB962C8B-B14F-4D97-AF65-F5344CB8AC3E}">
        <p14:creationId xmlns:p14="http://schemas.microsoft.com/office/powerpoint/2010/main" val="1739038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0FC61-D625-3A8C-390E-CE657BD3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7174D-3B87-D795-F484-5519D21C4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Tools</a:t>
            </a:r>
          </a:p>
          <a:p>
            <a:pPr lvl="1"/>
            <a:r>
              <a:rPr lang="en-US" altLang="zh-CN" dirty="0"/>
              <a:t>Flask</a:t>
            </a:r>
          </a:p>
          <a:p>
            <a:pPr lvl="2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quick</a:t>
            </a:r>
            <a:r>
              <a:rPr lang="zh-CN" altLang="en-US" dirty="0"/>
              <a:t> </a:t>
            </a: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backend</a:t>
            </a:r>
          </a:p>
          <a:p>
            <a:pPr lvl="2"/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frontend</a:t>
            </a:r>
          </a:p>
          <a:p>
            <a:pPr lvl="2"/>
            <a:r>
              <a:rPr lang="en-US" altLang="zh-CN" dirty="0"/>
              <a:t>Supports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</a:p>
          <a:p>
            <a:pPr lvl="2"/>
            <a:r>
              <a:rPr lang="en-US" altLang="zh-CN" dirty="0"/>
              <a:t>Note: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higher</a:t>
            </a:r>
            <a:r>
              <a:rPr lang="zh-CN" altLang="en-US" dirty="0"/>
              <a:t> </a:t>
            </a:r>
            <a:r>
              <a:rPr lang="en-US" altLang="zh-CN" dirty="0"/>
              <a:t>throughput</a:t>
            </a:r>
            <a:r>
              <a:rPr lang="zh-CN" altLang="en-US" dirty="0"/>
              <a:t> </a:t>
            </a:r>
            <a:r>
              <a:rPr lang="en-US" altLang="zh-CN" dirty="0"/>
              <a:t>systems</a:t>
            </a:r>
            <a:r>
              <a:rPr lang="zh-CN" altLang="en-US" dirty="0"/>
              <a:t> </a:t>
            </a:r>
            <a:r>
              <a:rPr lang="en-US" altLang="zh-CN" dirty="0" err="1"/>
              <a:t>fastapi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springboot</a:t>
            </a:r>
            <a:r>
              <a:rPr lang="zh-CN" altLang="en-US" dirty="0"/>
              <a:t> </a:t>
            </a:r>
            <a:r>
              <a:rPr lang="en-US" altLang="zh-CN" dirty="0"/>
              <a:t>might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choice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Nginx</a:t>
            </a:r>
          </a:p>
          <a:p>
            <a:pPr lvl="2"/>
            <a:r>
              <a:rPr lang="en-US" altLang="zh-CN" dirty="0"/>
              <a:t>Quickly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yet</a:t>
            </a:r>
            <a:r>
              <a:rPr lang="zh-CN" altLang="en-US" dirty="0"/>
              <a:t> </a:t>
            </a:r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routing(and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bunch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various</a:t>
            </a:r>
            <a:r>
              <a:rPr lang="zh-CN" altLang="en-US" dirty="0"/>
              <a:t> </a:t>
            </a:r>
            <a:r>
              <a:rPr lang="en-US" altLang="zh-CN" dirty="0"/>
              <a:t>applications)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interactions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06832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C0A32-DB21-E0C5-6218-40EFA7E02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Framework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D3F8D-9B97-3F12-6622-84170C5E6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Overall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</a:p>
          <a:p>
            <a:pPr lvl="1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 err="1"/>
              <a:t>FastDFS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br>
              <a:rPr lang="en-US" altLang="zh-CN" dirty="0"/>
            </a:br>
            <a:r>
              <a:rPr lang="en-US" altLang="zh-CN" dirty="0"/>
              <a:t>added</a:t>
            </a:r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33B2BD-81D9-DA54-CF0E-0E9D80C6C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322" y="681037"/>
            <a:ext cx="7772400" cy="532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8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4E4C-2982-87FA-0F4C-4A2726AC4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Start-Up</a:t>
            </a:r>
            <a:r>
              <a:rPr lang="zh-CN" altLang="en-US" dirty="0"/>
              <a:t> </a:t>
            </a:r>
            <a:r>
              <a:rPr lang="en-US" altLang="zh-CN" dirty="0"/>
              <a:t>Order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04673-CAF2-0C23-B822-F98CB4A29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Docker</a:t>
            </a:r>
            <a:r>
              <a:rPr lang="zh-CN" altLang="en-US" dirty="0"/>
              <a:t> </a:t>
            </a:r>
            <a:r>
              <a:rPr lang="en-US" altLang="zh-CN" dirty="0"/>
              <a:t>Compose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containers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time,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dependencies</a:t>
            </a:r>
          </a:p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FastDFS</a:t>
            </a:r>
            <a:endParaRPr lang="en-US" altLang="zh-CN" dirty="0"/>
          </a:p>
          <a:p>
            <a:pPr lvl="1"/>
            <a:r>
              <a:rPr lang="en-US" altLang="zh-CN" b="1" i="1" dirty="0"/>
              <a:t>Storage0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b="1" i="1" dirty="0"/>
              <a:t>Storage1</a:t>
            </a:r>
            <a:r>
              <a:rPr lang="zh-CN" altLang="en-US" dirty="0"/>
              <a:t> </a:t>
            </a:r>
            <a:r>
              <a:rPr lang="en-US" altLang="zh-CN" dirty="0"/>
              <a:t>Depends</a:t>
            </a:r>
            <a:r>
              <a:rPr lang="zh-CN" altLang="en-US" dirty="0"/>
              <a:t> </a:t>
            </a:r>
            <a:r>
              <a:rPr lang="en-US" altLang="zh-CN" dirty="0"/>
              <a:t>upon</a:t>
            </a:r>
            <a:r>
              <a:rPr lang="zh-CN" altLang="en-US" dirty="0"/>
              <a:t> </a:t>
            </a:r>
            <a:r>
              <a:rPr lang="en-US" altLang="zh-CN" b="1" i="1" dirty="0"/>
              <a:t>Tracker</a:t>
            </a:r>
          </a:p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Others</a:t>
            </a:r>
          </a:p>
          <a:p>
            <a:pPr lvl="1"/>
            <a:r>
              <a:rPr lang="en-US" altLang="zh-CN" b="1" i="1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started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b="1" i="1" dirty="0"/>
              <a:t>Mongo</a:t>
            </a:r>
            <a:r>
              <a:rPr lang="zh-CN" altLang="en-US" dirty="0"/>
              <a:t> </a:t>
            </a:r>
            <a:r>
              <a:rPr lang="en-US" altLang="zh-CN" dirty="0"/>
              <a:t>containers</a:t>
            </a:r>
          </a:p>
          <a:p>
            <a:pPr lvl="2"/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strictly</a:t>
            </a:r>
            <a:r>
              <a:rPr lang="zh-CN" altLang="en-US" dirty="0"/>
              <a:t> </a:t>
            </a:r>
            <a:r>
              <a:rPr lang="en-US" altLang="zh-CN" dirty="0"/>
              <a:t>needed,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in-case</a:t>
            </a:r>
          </a:p>
          <a:p>
            <a:pPr lvl="1"/>
            <a:r>
              <a:rPr lang="en-US" altLang="zh-CN" b="1" i="1" dirty="0"/>
              <a:t>Nginx</a:t>
            </a:r>
            <a:r>
              <a:rPr lang="zh-CN" altLang="en-US" dirty="0"/>
              <a:t> </a:t>
            </a:r>
            <a:r>
              <a:rPr lang="en-US" altLang="zh-CN" dirty="0"/>
              <a:t>doesn’t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dependency</a:t>
            </a:r>
            <a:r>
              <a:rPr lang="zh-CN" altLang="en-US" dirty="0"/>
              <a:t> </a:t>
            </a:r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routing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4737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9EE52-30F5-713B-08CB-8844E0416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Bulk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35013-3C48-1AD4-FF98-9FB048EDC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Bulk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MongoDB</a:t>
            </a:r>
          </a:p>
          <a:p>
            <a:pPr lvl="1"/>
            <a:r>
              <a:rPr lang="en-US" altLang="zh-CN" dirty="0"/>
              <a:t>MongoDB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 err="1"/>
              <a:t>mongoimport</a:t>
            </a:r>
            <a:endParaRPr lang="en-US" altLang="zh-CN" dirty="0"/>
          </a:p>
          <a:p>
            <a:pPr lvl="2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previously</a:t>
            </a:r>
            <a:r>
              <a:rPr lang="zh-CN" altLang="en-US" dirty="0"/>
              <a:t> </a:t>
            </a:r>
            <a:r>
              <a:rPr lang="en-US" altLang="zh-CN" dirty="0"/>
              <a:t>was</a:t>
            </a:r>
            <a:r>
              <a:rPr lang="zh-CN" altLang="en-US" dirty="0"/>
              <a:t> </a:t>
            </a:r>
            <a:r>
              <a:rPr lang="en-US" altLang="zh-CN" dirty="0"/>
              <a:t>needed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download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additional</a:t>
            </a:r>
            <a:r>
              <a:rPr lang="zh-CN" altLang="en-US" dirty="0"/>
              <a:t> </a:t>
            </a:r>
            <a:r>
              <a:rPr lang="en-US" altLang="zh-CN" dirty="0"/>
              <a:t>binaries,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container</a:t>
            </a:r>
            <a:r>
              <a:rPr lang="zh-CN" altLang="en-US" dirty="0"/>
              <a:t> </a:t>
            </a:r>
            <a:r>
              <a:rPr lang="en-US" altLang="zh-CN" dirty="0"/>
              <a:t>versions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installed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Load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 lvl="2"/>
            <a:r>
              <a:rPr lang="en-US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directories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mongo</a:t>
            </a:r>
            <a:r>
              <a:rPr lang="zh-CN" altLang="en-US" dirty="0"/>
              <a:t> </a:t>
            </a:r>
            <a:r>
              <a:rPr lang="en-US" altLang="zh-CN" dirty="0"/>
              <a:t>containers</a:t>
            </a:r>
          </a:p>
          <a:p>
            <a:pPr lvl="3"/>
            <a:r>
              <a:rPr lang="en-US" altLang="zh-CN" dirty="0"/>
              <a:t>docker-</a:t>
            </a:r>
            <a:r>
              <a:rPr lang="en-US" altLang="zh-CN" dirty="0" err="1"/>
              <a:t>compose.yml</a:t>
            </a:r>
            <a:endParaRPr lang="en-US" altLang="zh-CN" dirty="0"/>
          </a:p>
          <a:p>
            <a:pPr lvl="2"/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loaded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pPr lvl="3"/>
            <a:r>
              <a:rPr lang="en-US" altLang="zh-CN" dirty="0" err="1"/>
              <a:t>bulk_load_data.py</a:t>
            </a:r>
            <a:endParaRPr lang="en-US" altLang="zh-CN" dirty="0"/>
          </a:p>
          <a:p>
            <a:pPr lvl="2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mongoimport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bulk</a:t>
            </a:r>
            <a:r>
              <a:rPr lang="zh-CN" altLang="en-US" dirty="0"/>
              <a:t> </a:t>
            </a:r>
            <a:r>
              <a:rPr lang="en-US" altLang="zh-CN" dirty="0"/>
              <a:t>load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collections</a:t>
            </a:r>
          </a:p>
          <a:p>
            <a:pPr lvl="3"/>
            <a:r>
              <a:rPr lang="en-US" altLang="zh-CN" dirty="0" err="1"/>
              <a:t>post_bulk_load_data.py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i="1" dirty="0"/>
              <a:t>As</a:t>
            </a:r>
            <a:r>
              <a:rPr lang="zh-CN" altLang="en-US" i="1" dirty="0"/>
              <a:t> </a:t>
            </a:r>
            <a:r>
              <a:rPr lang="en-US" altLang="zh-CN" i="1" dirty="0"/>
              <a:t>the</a:t>
            </a:r>
            <a:r>
              <a:rPr lang="zh-CN" altLang="en-US" i="1" dirty="0"/>
              <a:t> </a:t>
            </a:r>
            <a:r>
              <a:rPr lang="en-US" altLang="zh-CN" i="1" dirty="0"/>
              <a:t>DFS</a:t>
            </a:r>
            <a:r>
              <a:rPr lang="zh-CN" altLang="en-US" i="1" dirty="0"/>
              <a:t> </a:t>
            </a:r>
            <a:r>
              <a:rPr lang="en-US" altLang="zh-CN" i="1" dirty="0"/>
              <a:t>containers</a:t>
            </a:r>
            <a:r>
              <a:rPr lang="zh-CN" altLang="en-US" i="1" dirty="0"/>
              <a:t> </a:t>
            </a:r>
            <a:r>
              <a:rPr lang="en-US" altLang="zh-CN" i="1" dirty="0"/>
              <a:t>need</a:t>
            </a:r>
            <a:r>
              <a:rPr lang="zh-CN" altLang="en-US" i="1" dirty="0"/>
              <a:t> </a:t>
            </a:r>
            <a:r>
              <a:rPr lang="en-US" altLang="zh-CN" i="1" dirty="0"/>
              <a:t>more</a:t>
            </a:r>
            <a:r>
              <a:rPr lang="zh-CN" altLang="en-US" i="1" dirty="0"/>
              <a:t> </a:t>
            </a:r>
            <a:r>
              <a:rPr lang="en-US" altLang="zh-CN" i="1" dirty="0"/>
              <a:t>time</a:t>
            </a:r>
            <a:r>
              <a:rPr lang="zh-CN" altLang="en-US" i="1" dirty="0"/>
              <a:t> </a:t>
            </a:r>
            <a:r>
              <a:rPr lang="en-US" altLang="zh-CN" i="1" dirty="0"/>
              <a:t>to</a:t>
            </a:r>
            <a:r>
              <a:rPr lang="zh-CN" altLang="en-US" i="1" dirty="0"/>
              <a:t> </a:t>
            </a:r>
            <a:r>
              <a:rPr lang="en-US" altLang="zh-CN" i="1" dirty="0"/>
              <a:t>start,</a:t>
            </a:r>
            <a:r>
              <a:rPr lang="zh-CN" altLang="en-US" i="1" dirty="0"/>
              <a:t> </a:t>
            </a:r>
            <a:r>
              <a:rPr lang="en-US" altLang="zh-CN" i="1" dirty="0"/>
              <a:t>the</a:t>
            </a:r>
            <a:r>
              <a:rPr lang="zh-CN" altLang="en-US" i="1" dirty="0"/>
              <a:t> </a:t>
            </a:r>
            <a:r>
              <a:rPr lang="en-US" altLang="zh-CN" i="1" dirty="0"/>
              <a:t>buffer</a:t>
            </a:r>
            <a:r>
              <a:rPr lang="zh-CN" altLang="en-US" i="1" dirty="0"/>
              <a:t> </a:t>
            </a:r>
            <a:r>
              <a:rPr lang="en-US" altLang="zh-CN" i="1" dirty="0"/>
              <a:t>file</a:t>
            </a:r>
            <a:r>
              <a:rPr lang="zh-CN" altLang="en-US" i="1" dirty="0"/>
              <a:t> </a:t>
            </a:r>
            <a:r>
              <a:rPr lang="en-US" altLang="zh-CN" i="1" dirty="0"/>
              <a:t>generation</a:t>
            </a:r>
            <a:r>
              <a:rPr lang="zh-CN" altLang="en-US" i="1" dirty="0"/>
              <a:t> </a:t>
            </a:r>
            <a:r>
              <a:rPr lang="en-US" altLang="zh-CN" i="1" dirty="0"/>
              <a:t>process</a:t>
            </a:r>
            <a:r>
              <a:rPr lang="zh-CN" altLang="en-US" i="1" dirty="0"/>
              <a:t> </a:t>
            </a:r>
            <a:r>
              <a:rPr lang="en-US" altLang="zh-CN" i="1" dirty="0"/>
              <a:t>by</a:t>
            </a:r>
            <a:r>
              <a:rPr lang="zh-CN" altLang="en-US" i="1" dirty="0"/>
              <a:t> </a:t>
            </a:r>
            <a:r>
              <a:rPr lang="en-US" altLang="zh-CN" i="1" dirty="0"/>
              <a:t>nature</a:t>
            </a:r>
            <a:r>
              <a:rPr lang="zh-CN" altLang="en-US" i="1" dirty="0"/>
              <a:t> </a:t>
            </a:r>
            <a:r>
              <a:rPr lang="en-US" altLang="zh-CN" i="1" dirty="0"/>
              <a:t>gives</a:t>
            </a:r>
            <a:r>
              <a:rPr lang="zh-CN" altLang="en-US" i="1" dirty="0"/>
              <a:t> </a:t>
            </a:r>
            <a:r>
              <a:rPr lang="en-US" altLang="zh-CN" i="1" dirty="0"/>
              <a:t>time</a:t>
            </a:r>
            <a:r>
              <a:rPr lang="zh-CN" altLang="en-US" i="1" dirty="0"/>
              <a:t> </a:t>
            </a:r>
            <a:r>
              <a:rPr lang="en-US" altLang="zh-CN" i="1" dirty="0"/>
              <a:t>for</a:t>
            </a:r>
            <a:r>
              <a:rPr lang="zh-CN" altLang="en-US" i="1" dirty="0"/>
              <a:t> </a:t>
            </a:r>
            <a:r>
              <a:rPr lang="en-US" altLang="zh-CN" i="1" dirty="0"/>
              <a:t>later</a:t>
            </a:r>
            <a:r>
              <a:rPr lang="zh-CN" altLang="en-US" i="1" dirty="0"/>
              <a:t> </a:t>
            </a:r>
            <a:r>
              <a:rPr lang="en-US" altLang="zh-CN" i="1" dirty="0"/>
              <a:t>services</a:t>
            </a:r>
            <a:r>
              <a:rPr lang="zh-CN" altLang="en-US" i="1" dirty="0"/>
              <a:t> </a:t>
            </a:r>
            <a:r>
              <a:rPr lang="en-US" altLang="zh-CN" i="1" dirty="0"/>
              <a:t>to</a:t>
            </a:r>
            <a:r>
              <a:rPr lang="zh-CN" altLang="en-US" i="1" dirty="0"/>
              <a:t> </a:t>
            </a:r>
            <a:r>
              <a:rPr lang="en-US" altLang="zh-CN" i="1" dirty="0"/>
              <a:t>start</a:t>
            </a:r>
            <a:endParaRPr lang="en-CN" i="1" dirty="0"/>
          </a:p>
        </p:txBody>
      </p:sp>
    </p:spTree>
    <p:extLst>
      <p:ext uri="{BB962C8B-B14F-4D97-AF65-F5344CB8AC3E}">
        <p14:creationId xmlns:p14="http://schemas.microsoft.com/office/powerpoint/2010/main" val="1738251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2123</TotalTime>
  <Words>1167</Words>
  <Application>Microsoft Macintosh PowerPoint</Application>
  <PresentationFormat>Widescreen</PresentationFormat>
  <Paragraphs>170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Distributed Database Systems Course - Group Project </vt:lpstr>
      <vt:lpstr>Motivation</vt:lpstr>
      <vt:lpstr>Methodology – Framework selection</vt:lpstr>
      <vt:lpstr>Methodology – Framework selection</vt:lpstr>
      <vt:lpstr>Methodology – Framework selection</vt:lpstr>
      <vt:lpstr>Methodology – Framework selection</vt:lpstr>
      <vt:lpstr>Framework</vt:lpstr>
      <vt:lpstr>Start-Up Order</vt:lpstr>
      <vt:lpstr>Bulk Loading</vt:lpstr>
      <vt:lpstr>Bulk Loading</vt:lpstr>
      <vt:lpstr>Generating BeRead</vt:lpstr>
      <vt:lpstr>Generating Popular Rank</vt:lpstr>
      <vt:lpstr>Nginx Configuration</vt:lpstr>
      <vt:lpstr>Query and Demos</vt:lpstr>
      <vt:lpstr>Query and Demos</vt:lpstr>
      <vt:lpstr>Query and Demos</vt:lpstr>
      <vt:lpstr>Fault Tolerance at DBMS level</vt:lpstr>
      <vt:lpstr>Fault Tolerance at DBMS level</vt:lpstr>
      <vt:lpstr>Monitoring</vt:lpstr>
      <vt:lpstr>Reproduce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Database Systems Course - Group Project </dc:title>
  <dc:creator>Daniel Zhang-Li</dc:creator>
  <cp:lastModifiedBy>Daniel Zhang-Li</cp:lastModifiedBy>
  <cp:revision>1</cp:revision>
  <dcterms:created xsi:type="dcterms:W3CDTF">2024-01-01T15:04:14Z</dcterms:created>
  <dcterms:modified xsi:type="dcterms:W3CDTF">2024-01-03T02:28:04Z</dcterms:modified>
</cp:coreProperties>
</file>

<file path=docProps/thumbnail.jpeg>
</file>